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4"/>
  </p:notesMasterIdLst>
  <p:handoutMasterIdLst>
    <p:handoutMasterId r:id="rId15"/>
  </p:handoutMasterIdLst>
  <p:sldIdLst>
    <p:sldId id="653" r:id="rId2"/>
    <p:sldId id="655" r:id="rId3"/>
    <p:sldId id="623" r:id="rId4"/>
    <p:sldId id="656" r:id="rId5"/>
    <p:sldId id="632" r:id="rId6"/>
    <p:sldId id="657" r:id="rId7"/>
    <p:sldId id="631" r:id="rId8"/>
    <p:sldId id="666" r:id="rId9"/>
    <p:sldId id="667" r:id="rId10"/>
    <p:sldId id="665" r:id="rId11"/>
    <p:sldId id="669" r:id="rId12"/>
    <p:sldId id="67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186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26" y="1027374"/>
            <a:ext cx="7515747" cy="48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8" y="1164523"/>
            <a:ext cx="8277684" cy="452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5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86" y="728695"/>
            <a:ext cx="8491027" cy="540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9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77" y="1225478"/>
            <a:ext cx="7790045" cy="440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9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9" y="1191953"/>
            <a:ext cx="8064342" cy="44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42" y="1280337"/>
            <a:ext cx="7424315" cy="429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38" y="1173666"/>
            <a:ext cx="7412124" cy="45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1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77" y="1219382"/>
            <a:ext cx="8058246" cy="44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32" y="1073090"/>
            <a:ext cx="7936336" cy="47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60" y="893273"/>
            <a:ext cx="8149679" cy="507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9" y="1152332"/>
            <a:ext cx="7576702" cy="45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44" y="1353483"/>
            <a:ext cx="7564511" cy="415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15487"/>
      </p:ext>
    </p:extLst>
  </p:cSld>
  <p:clrMapOvr>
    <a:masterClrMapping/>
  </p:clrMapOvr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36985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AWR Workforces Report Template_v2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Robie Cline</cp:lastModifiedBy>
  <cp:revision>1263</cp:revision>
  <cp:lastPrinted>2014-04-16T14:40:16Z</cp:lastPrinted>
  <dcterms:created xsi:type="dcterms:W3CDTF">2011-03-21T02:27:13Z</dcterms:created>
  <dcterms:modified xsi:type="dcterms:W3CDTF">2014-04-16T16:08:09Z</dcterms:modified>
</cp:coreProperties>
</file>