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2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2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0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3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8BB08-20C0-4DF6-9DA3-8E46C5ADD51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5888-D4A4-4CC7-99FF-5F6EDAA05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t="13718" r="3443" b="654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01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" t="13928" r="6471" b="11799"/>
          <a:stretch/>
        </p:blipFill>
        <p:spPr bwMode="auto">
          <a:xfrm>
            <a:off x="35442" y="-1"/>
            <a:ext cx="9108558" cy="636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000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4" r="1444" b="7089"/>
          <a:stretch/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977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Aflac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Dustin Lyon</dc:creator>
  <cp:lastModifiedBy>Dustin Lyon</cp:lastModifiedBy>
  <cp:revision>1</cp:revision>
  <dcterms:created xsi:type="dcterms:W3CDTF">2014-04-14T16:25:30Z</dcterms:created>
  <dcterms:modified xsi:type="dcterms:W3CDTF">2014-04-14T16:35:18Z</dcterms:modified>
</cp:coreProperties>
</file>