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4"/>
  </p:notesMasterIdLst>
  <p:handoutMasterIdLst>
    <p:handoutMasterId r:id="rId5"/>
  </p:handoutMasterIdLst>
  <p:sldIdLst>
    <p:sldId id="653" r:id="rId2"/>
    <p:sldId id="65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Office User" initials="AFL" lastIdx="10" clrIdx="0"/>
  <p:cmAuthor id="1" name="E11702" initials="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00"/>
    <a:srgbClr val="E7F0F8"/>
    <a:srgbClr val="E7F9FF"/>
    <a:srgbClr val="E9EAE3"/>
    <a:srgbClr val="C4F1FF"/>
    <a:srgbClr val="03202F"/>
    <a:srgbClr val="D1DD26"/>
    <a:srgbClr val="C4E600"/>
    <a:srgbClr val="0099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6F890A9-2807-4EBB-B81D-B2AA78EC7F3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4" autoAdjust="0"/>
    <p:restoredTop sz="91079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1317"/>
        <p:guide orient="horz" pos="3125"/>
        <p:guide orient="horz" pos="738"/>
        <p:guide orient="horz" pos="1184"/>
        <p:guide pos="2880"/>
        <p:guide pos="322"/>
        <p:guide pos="5616"/>
        <p:guide pos="2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090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43A782-36DD-4911-8048-75BE3F8D0B7D}" type="datetimeFigureOut">
              <a:rPr lang="en-US">
                <a:latin typeface="Helvetica"/>
              </a:rPr>
              <a:pPr>
                <a:defRPr/>
              </a:pPr>
              <a:t>4/16/2014</a:t>
            </a:fld>
            <a:endParaRPr lang="en-US" dirty="0">
              <a:latin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33F244-0636-4D7A-A5F7-E47396E67732}" type="slidenum">
              <a:rPr lang="en-US">
                <a:latin typeface="Helvetica"/>
              </a:rPr>
              <a:pPr>
                <a:defRPr/>
              </a:pPr>
              <a:t>‹#›</a:t>
            </a:fld>
            <a:endParaRPr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2477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8649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fld id="{B7005E4D-2674-4721-9B3B-2B2094B2940C}" type="datetimeFigureOut">
              <a:rPr lang="en-US" smtClean="0"/>
              <a:pPr>
                <a:defRPr/>
              </a:pPr>
              <a:t>4/16/2014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50" y="4416435"/>
            <a:ext cx="5606703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29675"/>
            <a:ext cx="3038649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fld id="{4B6B57AA-AD7D-45F1-AB29-099DB8EE95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56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6215" y="3200400"/>
            <a:ext cx="8258433" cy="10668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485" y="4495800"/>
            <a:ext cx="8272163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86" y="1090522"/>
            <a:ext cx="8478108" cy="549189"/>
          </a:xfrm>
        </p:spPr>
        <p:txBody>
          <a:bodyPr anchor="t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981" y="1879600"/>
            <a:ext cx="8421130" cy="397933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458199" cy="1362075"/>
          </a:xfrm>
        </p:spPr>
        <p:txBody>
          <a:bodyPr anchor="t">
            <a:normAutofit/>
          </a:bodyPr>
          <a:lstStyle>
            <a:lvl1pPr algn="l">
              <a:defRPr sz="3600" b="1" cap="all" spc="-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458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3243" y="1228811"/>
            <a:ext cx="8572157" cy="51298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590800"/>
            <a:ext cx="342900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2590800"/>
            <a:ext cx="342900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6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0" y="2819400"/>
            <a:ext cx="5111750" cy="35361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819400"/>
            <a:ext cx="3008313" cy="3536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"/>
            <a:ext cx="8229600" cy="84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77838" y="1222375"/>
            <a:ext cx="8420100" cy="47053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0" y="1125838"/>
            <a:ext cx="8515350" cy="512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422" y="1879600"/>
            <a:ext cx="8429978" cy="429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050" y="6281833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08BC74B-54BD-47F2-93DD-09965325A013}" type="slidenum">
              <a:rPr lang="en-US" sz="800" smtClean="0">
                <a:solidFill>
                  <a:schemeClr val="bg1"/>
                </a:solidFill>
                <a:latin typeface="Helvetica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Helvetica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1" y="330117"/>
            <a:ext cx="1263692" cy="42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34791" y="6294693"/>
            <a:ext cx="33128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i="0" strike="noStrike" kern="0" cap="all" spc="500" normalizeH="0" baseline="0" dirty="0" smtClean="0">
                <a:solidFill>
                  <a:schemeClr val="bg1"/>
                </a:solidFill>
                <a:latin typeface="Helvetica"/>
              </a:rPr>
              <a:t>AFLAC</a:t>
            </a:r>
            <a:r>
              <a:rPr lang="en-US" sz="700" b="0" i="0" strike="noStrike" kern="0" cap="all" spc="500" normalizeH="0" baseline="0" dirty="0" smtClean="0">
                <a:solidFill>
                  <a:schemeClr val="bg1"/>
                </a:solidFill>
                <a:latin typeface="Helvetica"/>
              </a:rPr>
              <a:t> | WORKFORCES REPORT</a:t>
            </a:r>
            <a:endParaRPr lang="en-US" sz="700" b="0" i="0" strike="noStrike" kern="0" cap="all" spc="500" normalizeH="0" baseline="0" dirty="0">
              <a:solidFill>
                <a:schemeClr val="bg1"/>
              </a:solidFill>
              <a:latin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8" r:id="rId5"/>
    <p:sldLayoutId id="2147483829" r:id="rId6"/>
    <p:sldLayoutId id="2147483830" r:id="rId7"/>
    <p:sldLayoutId id="2147483831" r:id="rId8"/>
    <p:sldLayoutId id="2147483834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Helvetic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2"/>
          </a:solidFill>
          <a:latin typeface="Helvetic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Helvetic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Helvetic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26" y="1027374"/>
            <a:ext cx="7515747" cy="480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70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29" y="1191953"/>
            <a:ext cx="8064342" cy="447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56275"/>
      </p:ext>
    </p:extLst>
  </p:cSld>
  <p:clrMapOvr>
    <a:masterClrMapping/>
  </p:clrMapOvr>
</p:sld>
</file>

<file path=ppt/theme/theme1.xml><?xml version="1.0" encoding="utf-8"?>
<a:theme xmlns:a="http://schemas.openxmlformats.org/drawingml/2006/main" name="AWR Workforces Report Template_v2">
  <a:themeElements>
    <a:clrScheme name="AFLAC Chart Pack">
      <a:dk1>
        <a:srgbClr val="000000"/>
      </a:dk1>
      <a:lt1>
        <a:srgbClr val="FFFFFF"/>
      </a:lt1>
      <a:dk2>
        <a:srgbClr val="00A5D9"/>
      </a:dk2>
      <a:lt2>
        <a:srgbClr val="E98300"/>
      </a:lt2>
      <a:accent1>
        <a:srgbClr val="03202F"/>
      </a:accent1>
      <a:accent2>
        <a:srgbClr val="616365"/>
      </a:accent2>
      <a:accent3>
        <a:srgbClr val="00A5D9"/>
      </a:accent3>
      <a:accent4>
        <a:srgbClr val="E98300"/>
      </a:accent4>
      <a:accent5>
        <a:srgbClr val="03202F"/>
      </a:accent5>
      <a:accent6>
        <a:srgbClr val="616365"/>
      </a:accent6>
      <a:hlink>
        <a:srgbClr val="FFFFFF"/>
      </a:hlink>
      <a:folHlink>
        <a:srgbClr val="FFFFFF"/>
      </a:folHlink>
    </a:clrScheme>
    <a:fontScheme name="Helvetic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2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36984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AWR Workforces Report Template_v2</vt:lpstr>
      <vt:lpstr>PowerPoint Presentation</vt:lpstr>
      <vt:lpstr>PowerPoint Presentation</vt:lpstr>
    </vt:vector>
  </TitlesOfParts>
  <Company>Aflac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SMBIZ_MAIN_AWR</dc:title>
  <dc:creator>Robie Cline</dc:creator>
  <cp:lastModifiedBy>Ivey Evans</cp:lastModifiedBy>
  <cp:revision>1262</cp:revision>
  <cp:lastPrinted>2014-04-16T14:40:16Z</cp:lastPrinted>
  <dcterms:created xsi:type="dcterms:W3CDTF">2011-03-21T02:27:13Z</dcterms:created>
  <dcterms:modified xsi:type="dcterms:W3CDTF">2014-04-16T15:59:28Z</dcterms:modified>
</cp:coreProperties>
</file>