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"/>
  </p:notesMasterIdLst>
  <p:handoutMasterIdLst>
    <p:handoutMasterId r:id="rId5"/>
  </p:handoutMasterIdLst>
  <p:sldIdLst>
    <p:sldId id="623" r:id="rId2"/>
    <p:sldId id="65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42" y="1280337"/>
            <a:ext cx="7424315" cy="429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8" y="1173666"/>
            <a:ext cx="7412124" cy="45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19658"/>
      </p:ext>
    </p:extLst>
  </p:cSld>
  <p:clrMapOvr>
    <a:masterClrMapping/>
  </p:clrMapOvr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AWR Workforces Report Template_v2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Ivey Evans</cp:lastModifiedBy>
  <cp:revision>1262</cp:revision>
  <cp:lastPrinted>2014-04-16T14:40:16Z</cp:lastPrinted>
  <dcterms:created xsi:type="dcterms:W3CDTF">2011-03-21T02:27:13Z</dcterms:created>
  <dcterms:modified xsi:type="dcterms:W3CDTF">2014-04-16T15:59:13Z</dcterms:modified>
</cp:coreProperties>
</file>